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8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2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51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2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4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13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535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87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7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0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343BE-0CEE-493D-94F2-EAF032A3E209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D54ED-A9FB-4164-9BD9-56093B37598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8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>
            <a:off x="360608" y="167425"/>
            <a:ext cx="4533364" cy="3065172"/>
          </a:xfrm>
          <a:prstGeom prst="trapezoid">
            <a:avLst/>
          </a:prstGeom>
          <a:solidFill>
            <a:srgbClr val="FFC0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818" y="497183"/>
            <a:ext cx="2278062" cy="18558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3339" y="2032268"/>
            <a:ext cx="4261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“Como é grande o amor que o Pai nos concedeu: sermos chamados filhos de Deus, o que de fato somos!”        1 João 3:1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A2523E8-A5E3-402B-B0C8-DF97AAC469CE}"/>
              </a:ext>
            </a:extLst>
          </p:cNvPr>
          <p:cNvSpPr txBox="1"/>
          <p:nvPr/>
        </p:nvSpPr>
        <p:spPr>
          <a:xfrm>
            <a:off x="1134319" y="172153"/>
            <a:ext cx="295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/>
              <a:t>Lição 13</a:t>
            </a:r>
            <a:endParaRPr lang="pt-BR" b="1" dirty="0"/>
          </a:p>
        </p:txBody>
      </p:sp>
      <p:sp>
        <p:nvSpPr>
          <p:cNvPr id="8" name="Trapezoid 3">
            <a:extLst>
              <a:ext uri="{FF2B5EF4-FFF2-40B4-BE49-F238E27FC236}">
                <a16:creationId xmlns:a16="http://schemas.microsoft.com/office/drawing/2014/main" id="{4006F22D-DFC6-43A3-A4EA-965A4784035C}"/>
              </a:ext>
            </a:extLst>
          </p:cNvPr>
          <p:cNvSpPr/>
          <p:nvPr/>
        </p:nvSpPr>
        <p:spPr>
          <a:xfrm>
            <a:off x="370395" y="3616702"/>
            <a:ext cx="4533364" cy="3065172"/>
          </a:xfrm>
          <a:prstGeom prst="trapezoid">
            <a:avLst/>
          </a:prstGeom>
          <a:solidFill>
            <a:srgbClr val="FFC0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811E1234-87D3-4056-BCE6-3A29900F9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605" y="3946460"/>
            <a:ext cx="2278062" cy="1855813"/>
          </a:xfrm>
          <a:prstGeom prst="rect">
            <a:avLst/>
          </a:prstGeom>
        </p:spPr>
      </p:pic>
      <p:sp>
        <p:nvSpPr>
          <p:cNvPr id="10" name="Rectangle 5">
            <a:extLst>
              <a:ext uri="{FF2B5EF4-FFF2-40B4-BE49-F238E27FC236}">
                <a16:creationId xmlns:a16="http://schemas.microsoft.com/office/drawing/2014/main" id="{9D348B9F-9511-42DD-82B8-5D41C5573874}"/>
              </a:ext>
            </a:extLst>
          </p:cNvPr>
          <p:cNvSpPr/>
          <p:nvPr/>
        </p:nvSpPr>
        <p:spPr>
          <a:xfrm>
            <a:off x="513126" y="5481545"/>
            <a:ext cx="4261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“Como é grande o amor que o Pai nos concedeu: sermos chamados filhos de Deus, o que de fato somos!”        1 João 3:1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76A6F0F-6226-46BB-9A48-243ACBD1233A}"/>
              </a:ext>
            </a:extLst>
          </p:cNvPr>
          <p:cNvSpPr txBox="1"/>
          <p:nvPr/>
        </p:nvSpPr>
        <p:spPr>
          <a:xfrm>
            <a:off x="1144106" y="3621430"/>
            <a:ext cx="295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Lição 13</a:t>
            </a:r>
          </a:p>
        </p:txBody>
      </p:sp>
      <p:sp>
        <p:nvSpPr>
          <p:cNvPr id="12" name="Trapezoid 3">
            <a:extLst>
              <a:ext uri="{FF2B5EF4-FFF2-40B4-BE49-F238E27FC236}">
                <a16:creationId xmlns:a16="http://schemas.microsoft.com/office/drawing/2014/main" id="{16604F30-2EA5-48F8-99C7-5303A30E7BAC}"/>
              </a:ext>
            </a:extLst>
          </p:cNvPr>
          <p:cNvSpPr/>
          <p:nvPr/>
        </p:nvSpPr>
        <p:spPr>
          <a:xfrm>
            <a:off x="5667683" y="167425"/>
            <a:ext cx="4533364" cy="3065172"/>
          </a:xfrm>
          <a:prstGeom prst="trapezoid">
            <a:avLst/>
          </a:prstGeom>
          <a:solidFill>
            <a:srgbClr val="FFC0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BBD325B1-50E8-4D1E-8E84-9EA500D4F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8893" y="497183"/>
            <a:ext cx="2278062" cy="1855813"/>
          </a:xfrm>
          <a:prstGeom prst="rect">
            <a:avLst/>
          </a:prstGeom>
        </p:spPr>
      </p:pic>
      <p:sp>
        <p:nvSpPr>
          <p:cNvPr id="14" name="Rectangle 5">
            <a:extLst>
              <a:ext uri="{FF2B5EF4-FFF2-40B4-BE49-F238E27FC236}">
                <a16:creationId xmlns:a16="http://schemas.microsoft.com/office/drawing/2014/main" id="{0073D29E-CD06-49DC-9B74-B83800A5A207}"/>
              </a:ext>
            </a:extLst>
          </p:cNvPr>
          <p:cNvSpPr/>
          <p:nvPr/>
        </p:nvSpPr>
        <p:spPr>
          <a:xfrm>
            <a:off x="5810414" y="2032268"/>
            <a:ext cx="4261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“Como é grande o amor que o Pai nos concedeu: sermos chamados filhos de Deus, o que de fato somos!”        1 João 3:1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6F26FA8-E1A1-4A7F-B24C-0CEA7515C973}"/>
              </a:ext>
            </a:extLst>
          </p:cNvPr>
          <p:cNvSpPr txBox="1"/>
          <p:nvPr/>
        </p:nvSpPr>
        <p:spPr>
          <a:xfrm>
            <a:off x="6441394" y="172153"/>
            <a:ext cx="295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Lição 13</a:t>
            </a:r>
          </a:p>
        </p:txBody>
      </p:sp>
      <p:sp>
        <p:nvSpPr>
          <p:cNvPr id="16" name="Trapezoid 3">
            <a:extLst>
              <a:ext uri="{FF2B5EF4-FFF2-40B4-BE49-F238E27FC236}">
                <a16:creationId xmlns:a16="http://schemas.microsoft.com/office/drawing/2014/main" id="{21551F62-5C51-4605-B9B7-CB4B91EA8010}"/>
              </a:ext>
            </a:extLst>
          </p:cNvPr>
          <p:cNvSpPr/>
          <p:nvPr/>
        </p:nvSpPr>
        <p:spPr>
          <a:xfrm>
            <a:off x="5677470" y="3616702"/>
            <a:ext cx="4533364" cy="3065172"/>
          </a:xfrm>
          <a:prstGeom prst="trapezoid">
            <a:avLst/>
          </a:prstGeom>
          <a:solidFill>
            <a:srgbClr val="FFC0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6D866AA0-E177-4134-A189-0FB3CA58D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680" y="3946460"/>
            <a:ext cx="2278062" cy="1855813"/>
          </a:xfrm>
          <a:prstGeom prst="rect">
            <a:avLst/>
          </a:prstGeom>
        </p:spPr>
      </p:pic>
      <p:sp>
        <p:nvSpPr>
          <p:cNvPr id="18" name="Rectangle 5">
            <a:extLst>
              <a:ext uri="{FF2B5EF4-FFF2-40B4-BE49-F238E27FC236}">
                <a16:creationId xmlns:a16="http://schemas.microsoft.com/office/drawing/2014/main" id="{E5F56A14-1F44-4069-98FB-5DA9D13AA487}"/>
              </a:ext>
            </a:extLst>
          </p:cNvPr>
          <p:cNvSpPr/>
          <p:nvPr/>
        </p:nvSpPr>
        <p:spPr>
          <a:xfrm>
            <a:off x="5820201" y="5481545"/>
            <a:ext cx="4261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“Como é grande o amor que o Pai nos concedeu: sermos chamados filhos de Deus, o que de fato somos!”        1 João 3:1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7911410-0EC7-4146-B6B7-DF8F258E2EC2}"/>
              </a:ext>
            </a:extLst>
          </p:cNvPr>
          <p:cNvSpPr txBox="1"/>
          <p:nvPr/>
        </p:nvSpPr>
        <p:spPr>
          <a:xfrm>
            <a:off x="6451181" y="3621430"/>
            <a:ext cx="295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Lição 13</a:t>
            </a:r>
          </a:p>
        </p:txBody>
      </p:sp>
    </p:spTree>
    <p:extLst>
      <p:ext uri="{BB962C8B-B14F-4D97-AF65-F5344CB8AC3E}">
        <p14:creationId xmlns:p14="http://schemas.microsoft.com/office/powerpoint/2010/main" val="2829219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</dc:creator>
  <cp:lastModifiedBy>Ruy Ernesto Nobrega Schwantes</cp:lastModifiedBy>
  <cp:revision>17</cp:revision>
  <dcterms:created xsi:type="dcterms:W3CDTF">2017-06-23T12:25:52Z</dcterms:created>
  <dcterms:modified xsi:type="dcterms:W3CDTF">2022-03-19T18:25:06Z</dcterms:modified>
</cp:coreProperties>
</file>